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3" r:id="rId4"/>
    <p:sldId id="269" r:id="rId5"/>
    <p:sldId id="258" r:id="rId6"/>
    <p:sldId id="263" r:id="rId7"/>
    <p:sldId id="271" r:id="rId8"/>
    <p:sldId id="264" r:id="rId9"/>
    <p:sldId id="260" r:id="rId10"/>
    <p:sldId id="261" r:id="rId11"/>
    <p:sldId id="257" r:id="rId12"/>
    <p:sldId id="259" r:id="rId13"/>
    <p:sldId id="262" r:id="rId14"/>
    <p:sldId id="265" r:id="rId15"/>
    <p:sldId id="266" r:id="rId16"/>
    <p:sldId id="267" r:id="rId17"/>
    <p:sldId id="268" r:id="rId18"/>
    <p:sldId id="272" r:id="rId1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2000" i="1"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B469"/>
    <a:srgbClr val="FF9396"/>
    <a:srgbClr val="EA7500"/>
    <a:srgbClr val="FF6A47"/>
    <a:srgbClr val="FF3809"/>
    <a:srgbClr val="FF6D09"/>
    <a:srgbClr val="FFFFCC"/>
    <a:srgbClr val="9C1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3" autoAdjust="0"/>
    <p:restoredTop sz="94660"/>
  </p:normalViewPr>
  <p:slideViewPr>
    <p:cSldViewPr>
      <p:cViewPr varScale="1">
        <p:scale>
          <a:sx n="73" d="100"/>
          <a:sy n="73" d="100"/>
        </p:scale>
        <p:origin x="-108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D7C66-7A74-4823-8109-0B1B1E5B05CF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1C1A2B-6C32-4BD5-B743-F7D2373DFED0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4AD4E-1881-4890-B677-0C4E506DC6F2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B55AC0-4C2D-4021-8C6C-FC7D515E036A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C6F04-9E24-4FA1-8DD5-283EEAD69978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368FE-3E88-4C62-8C97-55E78E5FF6AE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C7A14-2AC6-4C33-88DF-48D41B5333D7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42DD2-C4CC-4AE3-B389-894128582647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0F574-99EA-4C35-8146-398F6A10205B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955CB-B791-4C91-9328-B46D57D97690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95B2D-92C1-4C07-9964-566546E7A710}" type="slidenum">
              <a:rPr lang="de-DE"/>
              <a:pPr/>
              <a:t>‹N›</a:t>
            </a:fld>
            <a:endParaRPr lang="de-DE"/>
          </a:p>
        </p:txBody>
      </p:sp>
    </p:spTree>
  </p:cSld>
  <p:clrMapOvr>
    <a:masterClrMapping/>
  </p:clrMapOvr>
  <p:transition spd="slow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latin typeface="+mn-lt"/>
              </a:defRPr>
            </a:lvl1pPr>
          </a:lstStyle>
          <a:p>
            <a:fld id="{A8860C67-03AF-496F-BB43-D1F95B70C8F0}" type="slidenum">
              <a:rPr lang="de-DE"/>
              <a:pPr/>
              <a:t>‹N›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l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5545095 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33375"/>
            <a:ext cx="7942262" cy="5495925"/>
          </a:xfrm>
          <a:prstGeom prst="rect">
            <a:avLst/>
          </a:prstGeom>
          <a:noFill/>
          <a:ln w="6350">
            <a:solidFill>
              <a:srgbClr val="FFA347"/>
            </a:solidFill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267200" y="368300"/>
            <a:ext cx="4370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de-DE" sz="3600" b="1" u="sng">
                <a:solidFill>
                  <a:srgbClr val="FFA347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Miracle de la nature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23850" y="5949950"/>
            <a:ext cx="8124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de-AT" sz="3200" b="1">
                <a:solidFill>
                  <a:srgbClr val="FFA347"/>
                </a:solidFill>
                <a:latin typeface="Times New Roman" pitchFamily="18" charset="0"/>
              </a:rPr>
              <a:t>Réserve Indienne La Butte du Coyote - Arizona</a:t>
            </a:r>
            <a:endParaRPr lang="de-DE" sz="3200" b="1">
              <a:solidFill>
                <a:srgbClr val="FFA347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13000">
    <p:split/>
    <p:sndAc>
      <p:stSnd>
        <p:snd r:embed="rId2" name="Ennio Moricone National_park 25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utoUpdateAnimBg="0"/>
      <p:bldP spid="205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2062697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4378325" cy="6273800"/>
          </a:xfrm>
          <a:prstGeom prst="rect">
            <a:avLst/>
          </a:prstGeom>
          <a:noFill/>
          <a:ln w="6350">
            <a:solidFill>
              <a:srgbClr val="FF9396"/>
            </a:solidFill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787900" y="1268413"/>
            <a:ext cx="43561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La scène est incroyablement</a:t>
            </a:r>
          </a:p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 belle … </a:t>
            </a:r>
          </a:p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Les formes des roches et leurs couleurs…</a:t>
            </a:r>
            <a:endParaRPr lang="nl-NL" sz="2800" b="1">
              <a:solidFill>
                <a:srgbClr val="FF939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Click="0" advTm="7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5067959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20675"/>
            <a:ext cx="6265863" cy="6215063"/>
          </a:xfrm>
          <a:prstGeom prst="rect">
            <a:avLst/>
          </a:prstGeom>
          <a:noFill/>
          <a:ln w="6350">
            <a:solidFill>
              <a:srgbClr val="FFA365"/>
            </a:solidFill>
            <a:miter lim="800000"/>
            <a:headEnd/>
            <a:tailEnd/>
          </a:ln>
        </p:spPr>
      </p:pic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6732588" y="609600"/>
            <a:ext cx="5032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Seulement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6659563" y="333375"/>
            <a:ext cx="22336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6659563" y="404813"/>
            <a:ext cx="23050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600"/>
              <a:t>Seulement 20 personnes par jour peuvent visiter ce site merveilleux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6732588" y="333375"/>
            <a:ext cx="2303462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/>
              <a:t>Seulement 20 personnes par jour peuvent visiter ce site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6732588" y="4724400"/>
            <a:ext cx="21605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800">
                <a:solidFill>
                  <a:srgbClr val="FF6D09"/>
                </a:solidFill>
              </a:rPr>
              <a:t>Seulement 20 personnes par jour peuvent visiter ce site</a:t>
            </a:r>
          </a:p>
        </p:txBody>
      </p:sp>
    </p:spTree>
  </p:cSld>
  <p:clrMapOvr>
    <a:masterClrMapping/>
  </p:clrMapOvr>
  <p:transition spd="slow" advClick="0" advTm="65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the wave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58788"/>
            <a:ext cx="7993063" cy="5994400"/>
          </a:xfrm>
          <a:prstGeom prst="rect">
            <a:avLst/>
          </a:prstGeom>
          <a:noFill/>
          <a:ln w="6350">
            <a:solidFill>
              <a:srgbClr val="FF9396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5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4819112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8" y="323850"/>
            <a:ext cx="8315325" cy="6210300"/>
          </a:xfrm>
          <a:prstGeom prst="rect">
            <a:avLst/>
          </a:prstGeom>
          <a:noFill/>
          <a:ln w="6350">
            <a:solidFill>
              <a:srgbClr val="FFA365"/>
            </a:solidFill>
            <a:miter lim="800000"/>
            <a:headEnd/>
            <a:tailEnd/>
          </a:ln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611188" y="5805488"/>
            <a:ext cx="2447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de-AT" sz="4000" b="1">
                <a:solidFill>
                  <a:srgbClr val="9C1E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La vague</a:t>
            </a:r>
          </a:p>
        </p:txBody>
      </p:sp>
    </p:spTree>
  </p:cSld>
  <p:clrMapOvr>
    <a:masterClrMapping/>
  </p:clrMapOvr>
  <p:transition spd="slow" advClick="0" advTm="65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75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5267082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8245475" cy="6188075"/>
          </a:xfrm>
          <a:prstGeom prst="rect">
            <a:avLst/>
          </a:prstGeom>
          <a:noFill/>
          <a:ln w="6350">
            <a:solidFill>
              <a:srgbClr val="FFA365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500"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4359357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76250"/>
            <a:ext cx="8156575" cy="5562600"/>
          </a:xfrm>
          <a:prstGeom prst="rect">
            <a:avLst/>
          </a:prstGeom>
          <a:noFill/>
          <a:ln w="6350">
            <a:solidFill>
              <a:srgbClr val="FFB469"/>
            </a:solidFill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862013" y="6019800"/>
            <a:ext cx="74183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de-DE" sz="2800" b="1">
                <a:solidFill>
                  <a:srgbClr val="FFA365"/>
                </a:solidFill>
                <a:latin typeface="Times New Roman" pitchFamily="18" charset="0"/>
              </a:rPr>
              <a:t>On reste muet sans comprendre ce que l‘on voit...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squirl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4695825" cy="6122987"/>
          </a:xfrm>
          <a:prstGeom prst="rect">
            <a:avLst/>
          </a:prstGeom>
          <a:noFill/>
          <a:ln w="9525">
            <a:solidFill>
              <a:srgbClr val="FFA365"/>
            </a:solidFill>
            <a:miter lim="800000"/>
            <a:headEnd/>
            <a:tailEnd/>
          </a:ln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614988" y="5300663"/>
            <a:ext cx="35290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3200" b="1">
                <a:solidFill>
                  <a:srgbClr val="FF9396"/>
                </a:solidFill>
                <a:latin typeface="Times New Roman" pitchFamily="18" charset="0"/>
              </a:rPr>
              <a:t>Le miracle de la nature.</a:t>
            </a:r>
            <a:endParaRPr lang="nl-NL" sz="3200" b="1">
              <a:solidFill>
                <a:srgbClr val="FF939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Click="0" advTm="7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ingan zu diesen fantastischen Naturschauspiel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76250"/>
            <a:ext cx="7734300" cy="5124450"/>
          </a:xfrm>
          <a:prstGeom prst="rect">
            <a:avLst/>
          </a:prstGeom>
          <a:noFill/>
          <a:ln w="9525">
            <a:solidFill>
              <a:srgbClr val="FFDCB9"/>
            </a:solidFill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825" y="5776913"/>
            <a:ext cx="8893175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de-AT" sz="2400" b="1">
                <a:solidFill>
                  <a:srgbClr val="FFDCB9"/>
                </a:solidFill>
                <a:latin typeface="Times New Roman" pitchFamily="18" charset="0"/>
              </a:rPr>
              <a:t>A travers cette entrée presque invisible on entre dans un monde des “Mille et une nuits“</a:t>
            </a:r>
          </a:p>
          <a:p>
            <a:r>
              <a:rPr lang="de-AT" sz="1800">
                <a:solidFill>
                  <a:srgbClr val="FFDCB9"/>
                </a:solidFill>
              </a:rPr>
              <a:t>                                                                 </a:t>
            </a:r>
            <a:endParaRPr lang="de-DE" sz="1800">
              <a:solidFill>
                <a:srgbClr val="FFDCB9"/>
              </a:solidFill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971550" y="5013325"/>
            <a:ext cx="48958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3200"/>
              <a:t>Antelope</a:t>
            </a:r>
            <a:r>
              <a:rPr lang="fr-FR"/>
              <a:t> </a:t>
            </a:r>
            <a:r>
              <a:rPr lang="fr-FR" sz="3200"/>
              <a:t>Canyon</a:t>
            </a:r>
          </a:p>
        </p:txBody>
      </p:sp>
    </p:spTree>
  </p:cSld>
  <p:clrMapOvr>
    <a:masterClrMapping/>
  </p:clrMapOvr>
  <p:transition spd="slow" advClick="0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ingang 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60350"/>
            <a:ext cx="4572000" cy="6096000"/>
          </a:xfrm>
          <a:prstGeom prst="rect">
            <a:avLst/>
          </a:prstGeom>
          <a:noFill/>
          <a:ln w="6350">
            <a:solidFill>
              <a:srgbClr val="FF9396"/>
            </a:solidFill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292725" y="374650"/>
            <a:ext cx="3163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AT" sz="2400" b="1">
                <a:solidFill>
                  <a:srgbClr val="FF9396"/>
                </a:solidFill>
                <a:latin typeface="Times New Roman" pitchFamily="18" charset="0"/>
              </a:rPr>
              <a:t>Le canyon vu d‘en haut</a:t>
            </a:r>
            <a:endParaRPr lang="de-DE" sz="2400" b="1">
              <a:solidFill>
                <a:srgbClr val="FF9396"/>
              </a:solidFill>
              <a:latin typeface="Times New Roman" pitchFamily="18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5148263" y="1773238"/>
            <a:ext cx="39957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Le soleil qui entre par les failles provoque un phénomène de lumière et de couleurs…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5148263" y="5084763"/>
            <a:ext cx="39957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Regarde et apprécie …</a:t>
            </a:r>
            <a:endParaRPr lang="nl-NL" sz="2800" b="1">
              <a:solidFill>
                <a:srgbClr val="FF9396"/>
              </a:solidFill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3047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  <p:bldP spid="7176" grpId="0" autoUpdateAnimBg="0"/>
      <p:bldP spid="717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497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692150"/>
            <a:ext cx="4521200" cy="5761038"/>
          </a:xfrm>
          <a:prstGeom prst="rect">
            <a:avLst/>
          </a:prstGeom>
          <a:noFill/>
          <a:ln w="6350">
            <a:solidFill>
              <a:srgbClr val="FFDCB9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6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5156918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76250"/>
            <a:ext cx="8715375" cy="5857875"/>
          </a:xfrm>
          <a:prstGeom prst="rect">
            <a:avLst/>
          </a:prstGeom>
          <a:noFill/>
          <a:ln w="6350">
            <a:solidFill>
              <a:srgbClr val="FF9396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5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Upper antelope Canyon in der Nähe von Page Arizona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3375"/>
            <a:ext cx="4416425" cy="6229350"/>
          </a:xfrm>
          <a:prstGeom prst="rect">
            <a:avLst/>
          </a:prstGeom>
          <a:noFill/>
          <a:ln w="6350">
            <a:solidFill>
              <a:srgbClr val="FF6D09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6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50129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549275"/>
            <a:ext cx="4427537" cy="5903913"/>
          </a:xfrm>
          <a:prstGeom prst="rect">
            <a:avLst/>
          </a:prstGeom>
          <a:noFill/>
          <a:ln w="6350">
            <a:solidFill>
              <a:srgbClr val="FF9396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6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686316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57213"/>
            <a:ext cx="8208963" cy="5643562"/>
          </a:xfrm>
          <a:prstGeom prst="rect">
            <a:avLst/>
          </a:prstGeom>
          <a:noFill/>
          <a:ln w="6350">
            <a:solidFill>
              <a:srgbClr val="FF3809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5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ein tumbleweed im sandsteinspalt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813"/>
            <a:ext cx="7937500" cy="5368925"/>
          </a:xfrm>
          <a:prstGeom prst="rect">
            <a:avLst/>
          </a:prstGeom>
          <a:noFill/>
          <a:ln w="6350">
            <a:solidFill>
              <a:srgbClr val="FF6A47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500">
    <p:strip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5882064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549275"/>
            <a:ext cx="4051300" cy="6048375"/>
          </a:xfrm>
          <a:prstGeom prst="rect">
            <a:avLst/>
          </a:prstGeom>
          <a:noFill/>
          <a:ln w="6350">
            <a:solidFill>
              <a:srgbClr val="EA750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6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924396 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04813"/>
            <a:ext cx="4029075" cy="6043612"/>
          </a:xfrm>
          <a:prstGeom prst="rect">
            <a:avLst/>
          </a:prstGeom>
          <a:noFill/>
          <a:ln w="6350">
            <a:solidFill>
              <a:srgbClr val="FF3809"/>
            </a:solidFill>
            <a:miter lim="800000"/>
            <a:headEnd/>
            <a:tailEnd/>
          </a:ln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4724400" y="1600200"/>
            <a:ext cx="43211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Je ne crois pas avoir exagéré quand je parlais ….</a:t>
            </a:r>
            <a:endParaRPr lang="nl-NL" sz="2800" b="1">
              <a:solidFill>
                <a:srgbClr val="FF9396"/>
              </a:solidFill>
              <a:latin typeface="Times New Roman" pitchFamily="18" charset="0"/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4800600" y="3429000"/>
            <a:ext cx="4105275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800" b="1">
                <a:solidFill>
                  <a:srgbClr val="FF9396"/>
                </a:solidFill>
                <a:latin typeface="Times New Roman" pitchFamily="18" charset="0"/>
              </a:rPr>
              <a:t>Du Miracle de la nature</a:t>
            </a:r>
          </a:p>
          <a:p>
            <a:pPr>
              <a:spcBef>
                <a:spcPct val="50000"/>
              </a:spcBef>
            </a:pPr>
            <a:endParaRPr lang="nl-BE" sz="2800" b="1">
              <a:solidFill>
                <a:srgbClr val="FF9396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nl-BE" sz="2800">
                <a:solidFill>
                  <a:srgbClr val="FF9396"/>
                </a:solidFill>
              </a:rPr>
              <a:t>                           </a:t>
            </a:r>
            <a:endParaRPr lang="nl-NL" sz="2800">
              <a:solidFill>
                <a:srgbClr val="FF9396"/>
              </a:solidFill>
            </a:endParaRPr>
          </a:p>
        </p:txBody>
      </p:sp>
    </p:spTree>
  </p:cSld>
  <p:clrMapOvr>
    <a:masterClrMapping/>
  </p:clrMapOvr>
  <p:transition spd="med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 autoUpdateAnimBg="0"/>
      <p:bldP spid="18442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theme1.xml><?xml version="1.0" encoding="utf-8"?>
<a:theme xmlns:a="http://schemas.openxmlformats.org/drawingml/2006/main" name="2012 02 19 usa antelope canyon">
  <a:themeElements>
    <a:clrScheme name="Milagros de la naturaleza PA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ilagros de la naturaleza PA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ilagros de la naturaleza PA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lagros de la naturaleza PA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lagros de la naturaleza PA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lagros de la naturaleza PA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lagros de la naturaleza PA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lagros de la naturaleza PA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lagros de la naturaleza PA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lagros de la naturaleza PA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lagros de la naturaleza PA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lagros de la naturaleza PA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lagros de la naturaleza PA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lagros de la naturaleza PA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2012 02 19 usa antelope canyon</Template>
  <TotalTime>2</TotalTime>
  <Words>136</Words>
  <Application>Microsoft Office PowerPoint</Application>
  <PresentationFormat>Presentazione su schermo (4:3)</PresentationFormat>
  <Paragraphs>22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19" baseType="lpstr">
      <vt:lpstr>2012 02 19 usa antelope canyon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Valued Acer Customer</dc:creator>
  <cp:lastModifiedBy>Valued Acer Customer</cp:lastModifiedBy>
  <cp:revision>1</cp:revision>
  <dcterms:created xsi:type="dcterms:W3CDTF">2012-02-20T13:09:32Z</dcterms:created>
  <dcterms:modified xsi:type="dcterms:W3CDTF">2012-02-20T13:12:04Z</dcterms:modified>
</cp:coreProperties>
</file>